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4" r:id="rId12"/>
    <p:sldId id="267" r:id="rId13"/>
    <p:sldId id="268" r:id="rId14"/>
    <p:sldId id="292" r:id="rId15"/>
    <p:sldId id="269" r:id="rId16"/>
    <p:sldId id="293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51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360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482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873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3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667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429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54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54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0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23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794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49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63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58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7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4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8.jpeg"/><Relationship Id="rId7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jpeg"/><Relationship Id="rId7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98357-C4C6-DED5-56E5-5EB3D67E3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1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en-US" sz="6000"/>
              <a:t>PDAS (CA2)</a:t>
            </a:r>
            <a:br>
              <a:rPr lang="en-US" sz="6000"/>
            </a:br>
            <a:r>
              <a:rPr lang="en-US" sz="6000"/>
              <a:t>Data Analysis</a:t>
            </a:r>
            <a:endParaRPr lang="en-SG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7DCE-EA6E-0D01-6705-2E1C0071D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876803"/>
            <a:ext cx="5364936" cy="909848"/>
          </a:xfrm>
        </p:spPr>
        <p:txBody>
          <a:bodyPr anchor="t">
            <a:normAutofit/>
          </a:bodyPr>
          <a:lstStyle/>
          <a:p>
            <a:r>
              <a:rPr lang="en-US"/>
              <a:t>Loh Yip Khai</a:t>
            </a:r>
          </a:p>
          <a:p>
            <a:r>
              <a:rPr lang="en-US"/>
              <a:t>p2317454</a:t>
            </a:r>
            <a:endParaRPr lang="en-SG" dirty="0"/>
          </a:p>
        </p:txBody>
      </p:sp>
      <p:pic>
        <p:nvPicPr>
          <p:cNvPr id="34" name="Picture 33" descr="Triangular abstract background">
            <a:extLst>
              <a:ext uri="{FF2B5EF4-FFF2-40B4-BE49-F238E27FC236}">
                <a16:creationId xmlns:a16="http://schemas.microsoft.com/office/drawing/2014/main" id="{0FAAA6AC-7B3E-2285-856F-6EFE80600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4" r="30077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234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35119B-23B6-DB2F-7DB6-F166DAA5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Imputing the mean to </a:t>
            </a:r>
            <a:r>
              <a:rPr lang="en-US" dirty="0" err="1"/>
              <a:t>NaN</a:t>
            </a:r>
            <a:r>
              <a:rPr lang="en-US" dirty="0"/>
              <a:t> values</a:t>
            </a:r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5B92BF-D0C3-C2F6-BFA4-9F525AFEF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4837" y="2039820"/>
            <a:ext cx="10914482" cy="4418262"/>
          </a:xfrm>
        </p:spPr>
      </p:pic>
    </p:spTree>
    <p:extLst>
      <p:ext uri="{BB962C8B-B14F-4D97-AF65-F5344CB8AC3E}">
        <p14:creationId xmlns:p14="http://schemas.microsoft.com/office/powerpoint/2010/main" val="14656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670E8-85E7-D9DD-B8B0-1B905617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Graduate Number Dataset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22FAA-856F-B2AA-11E5-978CCA463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212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44027E-5BD0-BAB8-8912-CBD1A7B3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Create an empty array to store </a:t>
            </a:r>
            <a:r>
              <a:rPr lang="en-US" dirty="0" err="1"/>
              <a:t>dataframes</a:t>
            </a:r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C0E7E-EFBF-DB62-8880-FC516C9F6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92061" y="2493283"/>
            <a:ext cx="24593896" cy="3299179"/>
          </a:xfrm>
        </p:spPr>
      </p:pic>
    </p:spTree>
    <p:extLst>
      <p:ext uri="{BB962C8B-B14F-4D97-AF65-F5344CB8AC3E}">
        <p14:creationId xmlns:p14="http://schemas.microsoft.com/office/powerpoint/2010/main" val="79235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EE0080-E321-0348-094C-6D1650C4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52532A-F1DE-0854-294E-46FACAE57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175" y="-112330"/>
            <a:ext cx="13224208" cy="70808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2945C7-A66C-2BDB-C388-A5E4D4936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775" y="1055726"/>
            <a:ext cx="3467125" cy="9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7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CF61-BF30-A691-1068-CE4621EA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AA7E3-B6D7-3C97-E4D3-A5CCDE655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F76DF-09B3-9EE5-E0D3-363C2D18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643" y="-104696"/>
            <a:ext cx="5026157" cy="685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7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329331-AA44-476E-312F-A177F24D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AFA482-0FF6-3573-D791-DF123884A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175" y="2162247"/>
            <a:ext cx="22746537" cy="320828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12955-382F-0C9F-1041-1D59C6CE5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5367" y="5359523"/>
            <a:ext cx="7421592" cy="13482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2076CB-04CF-39FF-BDED-B4D4F9CF9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4520" y="1001850"/>
            <a:ext cx="12792447" cy="118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8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CD82-3639-24C6-B394-AE308E03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74C87-4833-377E-502F-87E3BFF30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BA55B-3812-5A90-ABCD-D38DE765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68" y="420387"/>
            <a:ext cx="10110861" cy="58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2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24958C-B7D9-C53B-4BD4-855DE251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 err="1"/>
              <a:t>Concatonating</a:t>
            </a:r>
            <a:r>
              <a:rPr lang="en-US" dirty="0"/>
              <a:t> </a:t>
            </a:r>
            <a:r>
              <a:rPr lang="en-US" dirty="0" err="1"/>
              <a:t>DataFrames</a:t>
            </a:r>
            <a:r>
              <a:rPr lang="en-US" dirty="0"/>
              <a:t>(2013-2021)</a:t>
            </a:r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0EA0EA-C600-DC87-95B0-A172B44C4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3441" y="2139013"/>
            <a:ext cx="12055384" cy="3736855"/>
          </a:xfrm>
        </p:spPr>
      </p:pic>
    </p:spTree>
    <p:extLst>
      <p:ext uri="{BB962C8B-B14F-4D97-AF65-F5344CB8AC3E}">
        <p14:creationId xmlns:p14="http://schemas.microsoft.com/office/powerpoint/2010/main" val="308891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3281EF-5FF3-BD8D-8DE8-27F77AB19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Result_df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(Cleaned and imputed data)</a:t>
            </a:r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89C286-1CD1-7712-F706-0A2E249D1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07670" y="2285999"/>
            <a:ext cx="11510325" cy="4245756"/>
          </a:xfrm>
        </p:spPr>
      </p:pic>
    </p:spTree>
    <p:extLst>
      <p:ext uri="{BB962C8B-B14F-4D97-AF65-F5344CB8AC3E}">
        <p14:creationId xmlns:p14="http://schemas.microsoft.com/office/powerpoint/2010/main" val="1497852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62A3D1-8592-C4FB-7B26-8F25D28F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5E14A-5A39-F926-3F29-35A86B8E9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/>
              <a:t>-</a:t>
            </a:r>
            <a:r>
              <a:rPr lang="en-US" dirty="0" err="1"/>
              <a:t>Pairplot</a:t>
            </a:r>
            <a:r>
              <a:rPr lang="en-US" dirty="0"/>
              <a:t> analysis and visualization</a:t>
            </a:r>
          </a:p>
          <a:p>
            <a:r>
              <a:rPr lang="en-US" b="0" dirty="0">
                <a:solidFill>
                  <a:schemeClr val="tx1"/>
                </a:solidFill>
                <a:effectLst/>
                <a:latin typeface="+mj-lt"/>
              </a:rPr>
              <a:t>QQ plot and distribution of each independent variable and Cartwheel analysis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7449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DB65B3-E8F9-0901-F06B-A7A93A22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 err="1"/>
              <a:t>Url</a:t>
            </a:r>
            <a:r>
              <a:rPr lang="en-US" dirty="0"/>
              <a:t> for datasets</a:t>
            </a:r>
            <a:endParaRPr lang="en-SG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CC32B1-7279-2758-91E1-7BF2DF7F3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83276" y="2680871"/>
            <a:ext cx="10597874" cy="1215752"/>
          </a:xfrm>
        </p:spPr>
      </p:pic>
    </p:spTree>
    <p:extLst>
      <p:ext uri="{BB962C8B-B14F-4D97-AF65-F5344CB8AC3E}">
        <p14:creationId xmlns:p14="http://schemas.microsoft.com/office/powerpoint/2010/main" val="3602177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4177FA-4D61-4A6D-4A7B-764E98C0F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CD14788-7DF8-1920-6A89-747A47902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16" y="607814"/>
            <a:ext cx="5905543" cy="58674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6C0B5-1A06-DCD9-7D33-B48DFE0BA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6549" y="1663055"/>
            <a:ext cx="4242799" cy="7375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893FB8-6898-0B7A-F9FB-48645B3C3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1122" y="2673318"/>
            <a:ext cx="5398888" cy="1303866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71BCC04-9789-DF3A-3F41-51048C098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8697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4B7E-95E5-54B0-6BE9-352D68C88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026CE-90C2-A97B-341E-DB2D0895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Independent variables</a:t>
            </a:r>
          </a:p>
          <a:p>
            <a:r>
              <a:rPr lang="en-US" dirty="0"/>
              <a:t>Year</a:t>
            </a:r>
          </a:p>
          <a:p>
            <a:r>
              <a:rPr lang="en-US" dirty="0"/>
              <a:t>Total</a:t>
            </a:r>
          </a:p>
          <a:p>
            <a:r>
              <a:rPr lang="en-US" dirty="0"/>
              <a:t>Basic Monthly Median</a:t>
            </a:r>
          </a:p>
          <a:p>
            <a:r>
              <a:rPr lang="en-US" dirty="0"/>
              <a:t>School (Categorical)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1A216-4B9D-98C6-8D37-AE34F3C0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47" y="1136632"/>
            <a:ext cx="11402103" cy="99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73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C71C4-2BE5-8E7A-61D8-D0FD5C28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EAA49-ED65-265A-9F53-9DD7DBE77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8649" y="833702"/>
            <a:ext cx="8218110" cy="519059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FADFBA-B745-3E24-53E3-DE4167C06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44" y="674830"/>
            <a:ext cx="1393973" cy="12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30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6C78-7E2F-7419-44BE-BD7A4732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0294-D483-C23A-6E6C-213D980E0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43813-7A9A-AF1E-6CB7-956F4EA90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5" y="1143290"/>
            <a:ext cx="12192000" cy="45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0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2A86-BCC8-22C3-3EFA-523EF33BA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DC5CE-9A40-1992-D7CC-07422B2AD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04" y="307660"/>
            <a:ext cx="1664834" cy="11172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F6247-76BA-BCF4-C83F-D4411A90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99" y="307660"/>
            <a:ext cx="9915597" cy="6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5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BCF8-DDBD-F37F-908E-F66AA3502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9017-C703-597C-E53D-CED0F6329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E7849-F916-C40A-C10A-9ABFB1B0C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5" y="1460611"/>
            <a:ext cx="12054625" cy="37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9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9905A-66D7-01C3-EA74-716DEAF1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D96455-26DB-F6CE-B4F4-505EF64E7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485" y="778402"/>
            <a:ext cx="9508113" cy="598589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FE3326-D4CE-DD8F-D235-AA352E1FB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779" y="0"/>
            <a:ext cx="6823442" cy="77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87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112EF-605F-A9F5-5CAB-36B92BD8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D2DD81-DD00-B362-D060-A27EA905D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34065"/>
            <a:ext cx="12411522" cy="3320686"/>
          </a:xfrm>
        </p:spPr>
      </p:pic>
    </p:spTree>
    <p:extLst>
      <p:ext uri="{BB962C8B-B14F-4D97-AF65-F5344CB8AC3E}">
        <p14:creationId xmlns:p14="http://schemas.microsoft.com/office/powerpoint/2010/main" val="4113177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E117-2F8A-F091-29E4-94A255530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29D2D-6702-8B81-6F89-9234C947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54" y="791711"/>
            <a:ext cx="1332894" cy="74731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4B64C3-E6AE-5B93-3B26-8581F3BE9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1656" y="134481"/>
            <a:ext cx="7961093" cy="573479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62765-982C-4015-752D-1FDD1A978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587" y="6066289"/>
            <a:ext cx="9996561" cy="6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27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8404-DB82-1136-3F4B-FD65A70B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3E84FC-A034-2A6A-68C1-9D601FF62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4140" y="173865"/>
            <a:ext cx="8810852" cy="67569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7AD14-42E3-F410-18A2-BE41556F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37" y="-362202"/>
            <a:ext cx="8950855" cy="7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8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FE24CB-5F58-5C1C-C9D3-9F18F5B2C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98B6457-521B-7D9E-5354-313A5B0D6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D6656B-B9C1-BE78-71EE-96FC9CADE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5C69F5E-BDEF-4CF9-7329-2429DA000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98189B-4780-5A46-29E3-98B9F235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146417E-B511-C01D-38E0-6BEDD93D8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A49B3F6-4C91-CEBF-2577-2F232C3A7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6EF539-2BD8-A045-1551-182BFC612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Importing Required Libraries</a:t>
            </a:r>
            <a:endParaRPr lang="en-SG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E91578B-294E-535E-F4C1-DEFF8D4A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6A6E4-5804-4187-FAB4-7C206A803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0290E-8FF4-E19B-4A44-FE898FC71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20" y="2671573"/>
            <a:ext cx="10853282" cy="195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28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C7C4-2C4D-166A-E315-E91D3FCA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E30369-6E56-84F2-8739-98658DF1F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88" y="2181472"/>
            <a:ext cx="12063512" cy="98638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8AF874-ED3E-5F96-A0B6-4391A78B9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371" y="1127243"/>
            <a:ext cx="12524742" cy="101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19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F4F4-02E5-DCEB-727B-A7B3B81F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65DDB-65BA-B72B-B66A-2424DC501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9193" y="2183975"/>
            <a:ext cx="12350385" cy="4281219"/>
          </a:xfrm>
        </p:spPr>
      </p:pic>
    </p:spTree>
    <p:extLst>
      <p:ext uri="{BB962C8B-B14F-4D97-AF65-F5344CB8AC3E}">
        <p14:creationId xmlns:p14="http://schemas.microsoft.com/office/powerpoint/2010/main" val="2116238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B183-1493-BC4C-F91A-6A453474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44BCC-600F-D6F7-B1EE-3612745C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22BEE-1023-8A6E-5EC4-523A06A4B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38" y="627088"/>
            <a:ext cx="10415664" cy="51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65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DD2C-A5AF-08A2-4D78-5004DAAD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39B1D-725B-837E-5481-B71E6F143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02" y="307290"/>
            <a:ext cx="11258457" cy="373116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20D6AE-E7EB-E2E2-1F25-1E5339AB3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19978" y="4144981"/>
            <a:ext cx="12431954" cy="1521683"/>
          </a:xfrm>
        </p:spPr>
      </p:pic>
    </p:spTree>
    <p:extLst>
      <p:ext uri="{BB962C8B-B14F-4D97-AF65-F5344CB8AC3E}">
        <p14:creationId xmlns:p14="http://schemas.microsoft.com/office/powerpoint/2010/main" val="2963611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BF8C5-94BE-D2FB-A00C-DBB41C899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5E847E-D854-BFC7-79E9-B493249EF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5233" y="453809"/>
            <a:ext cx="4257326" cy="11147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98285D-DA5C-4B45-D91C-5ADA6289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56" y="453809"/>
            <a:ext cx="6826118" cy="1209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7D44C-2A8E-23D4-EB67-473F98AD3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48" y="1822826"/>
            <a:ext cx="4507204" cy="1100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C6A1D6-7878-1B1C-E576-FF37C964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540" y="1822826"/>
            <a:ext cx="5448340" cy="42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0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8F2F-A601-CE6F-6E62-AE1143B7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3551CE-6712-59DA-3B77-A3EC80E56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20" y="2612379"/>
            <a:ext cx="11472424" cy="163324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32AE79-3E81-DD28-BF5D-8F8C3598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289" y="808104"/>
            <a:ext cx="6720134" cy="164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30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500C-36CE-26C1-9EE8-88DB1573C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E4FF1B-E01F-BB13-D5C7-A3EB4A3A6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56" y="982132"/>
            <a:ext cx="11386358" cy="562123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53862E-0685-1DB3-D3D9-13766F3E7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709" y="0"/>
            <a:ext cx="2964335" cy="8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23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7A371-059C-673C-46BD-4D9350C5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Plot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D026D4-4AC0-2A7A-406B-2C6669B53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318" y="2384523"/>
            <a:ext cx="11209987" cy="1942432"/>
          </a:xfrm>
        </p:spPr>
      </p:pic>
    </p:spTree>
    <p:extLst>
      <p:ext uri="{BB962C8B-B14F-4D97-AF65-F5344CB8AC3E}">
        <p14:creationId xmlns:p14="http://schemas.microsoft.com/office/powerpoint/2010/main" val="1400117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6AC9-1921-2897-3D2D-E7042C4A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B44974-DD4D-13D3-A508-4D874492F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9183" y="1700725"/>
            <a:ext cx="12341183" cy="2742485"/>
          </a:xfrm>
        </p:spPr>
      </p:pic>
    </p:spTree>
    <p:extLst>
      <p:ext uri="{BB962C8B-B14F-4D97-AF65-F5344CB8AC3E}">
        <p14:creationId xmlns:p14="http://schemas.microsoft.com/office/powerpoint/2010/main" val="414850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33857D-22FF-0323-AE5F-D91AED1DD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Loading each dataset</a:t>
            </a:r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55FF08-29B1-7F26-5797-9E0D1E7AF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716567" y="2154804"/>
            <a:ext cx="8992391" cy="3637658"/>
          </a:xfrm>
        </p:spPr>
      </p:pic>
    </p:spTree>
    <p:extLst>
      <p:ext uri="{BB962C8B-B14F-4D97-AF65-F5344CB8AC3E}">
        <p14:creationId xmlns:p14="http://schemas.microsoft.com/office/powerpoint/2010/main" val="427716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20F279-EDC4-0112-CD63-F27B8551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E3F96-027B-DBDF-23E1-584911B15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96916" y="836801"/>
            <a:ext cx="11083896" cy="5329510"/>
          </a:xfrm>
        </p:spPr>
      </p:pic>
    </p:spTree>
    <p:extLst>
      <p:ext uri="{BB962C8B-B14F-4D97-AF65-F5344CB8AC3E}">
        <p14:creationId xmlns:p14="http://schemas.microsoft.com/office/powerpoint/2010/main" val="61744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35C9E6-AC6A-7FAD-0037-C70161033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Display (</a:t>
            </a:r>
            <a:r>
              <a:rPr lang="en-US" dirty="0" err="1"/>
              <a:t>filtered_graduate_df</a:t>
            </a:r>
            <a:r>
              <a:rPr lang="en-US" dirty="0"/>
              <a:t>)</a:t>
            </a:r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6E219C-0011-A9CE-D91D-2C05DBD5C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94805" y="2013340"/>
            <a:ext cx="11086007" cy="31419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64F84D-9166-2440-FB29-52874EC01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08" y="5193640"/>
            <a:ext cx="10972800" cy="11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0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D64616-9EBF-16D2-21B7-0960B3AAE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9975E3-40FC-A966-4F5F-C25C173B58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0" y="-695223"/>
            <a:ext cx="16775544" cy="7551437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22150A-94AB-1569-E95D-D25C9F001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2258" y="523325"/>
            <a:ext cx="4905095" cy="91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3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EDF5D1-DD5F-5DD4-6C71-0F7F68F91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CE5D34-7447-517F-778A-D620DEB01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78059" y="31523"/>
            <a:ext cx="10458379" cy="6936280"/>
          </a:xfrm>
        </p:spPr>
      </p:pic>
    </p:spTree>
    <p:extLst>
      <p:ext uri="{BB962C8B-B14F-4D97-AF65-F5344CB8AC3E}">
        <p14:creationId xmlns:p14="http://schemas.microsoft.com/office/powerpoint/2010/main" val="281867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7328C2D-38F0-4C80-9EA5-A1AD0D6B2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B15E2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7E249-48D0-476B-A642-A5D58DD39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4B7EC7-DE5B-4F27-839A-7CDF49C61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A01082-3C8F-4602-8DA7-C82DF7095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miter lim="800000"/>
            </a:ln>
            <a:effectLst>
              <a:innerShdw blurRad="25400" dist="12700" dir="13500000">
                <a:srgbClr val="000000">
                  <a:alpha val="45000"/>
                </a:srgbClr>
              </a:innerShdw>
            </a:effectLst>
          </p:spPr>
          <p:txBody>
            <a:bodyPr/>
            <a:lstStyle/>
            <a:p>
              <a:endParaRPr lang="en-SG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21B48A-5892-4DD2-B2E1-91BD42A44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083B53-5B4C-4C29-BDFD-A28B754A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A5B55D-12C5-817B-5B3F-5576D1BA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Explanation of output</a:t>
            </a:r>
            <a:endParaRPr lang="en-SG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65B193-F600-4C1B-9DBF-09D94CDB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83042" y="2400639"/>
            <a:ext cx="92738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2BEC558-8AA9-E643-FB52-B50CC27B7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74786" y="2658531"/>
            <a:ext cx="10622319" cy="1947767"/>
          </a:xfrm>
        </p:spPr>
      </p:pic>
    </p:spTree>
    <p:extLst>
      <p:ext uri="{BB962C8B-B14F-4D97-AF65-F5344CB8AC3E}">
        <p14:creationId xmlns:p14="http://schemas.microsoft.com/office/powerpoint/2010/main" val="3360532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126</TotalTime>
  <Words>97</Words>
  <Application>Microsoft Office PowerPoint</Application>
  <PresentationFormat>Widescreen</PresentationFormat>
  <Paragraphs>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Garamond</vt:lpstr>
      <vt:lpstr>Organic</vt:lpstr>
      <vt:lpstr>PDAS (CA2) Data Analysis</vt:lpstr>
      <vt:lpstr>Url for datasets</vt:lpstr>
      <vt:lpstr>Importing Required Libraries</vt:lpstr>
      <vt:lpstr>Loading each dataset</vt:lpstr>
      <vt:lpstr>PowerPoint Presentation</vt:lpstr>
      <vt:lpstr>Display (filtered_graduate_df)</vt:lpstr>
      <vt:lpstr>PowerPoint Presentation</vt:lpstr>
      <vt:lpstr>PowerPoint Presentation</vt:lpstr>
      <vt:lpstr>Explanation of output</vt:lpstr>
      <vt:lpstr>Imputing the mean to NaN values</vt:lpstr>
      <vt:lpstr>Graduate Number Dataset</vt:lpstr>
      <vt:lpstr>Create an empty array to store dataframes</vt:lpstr>
      <vt:lpstr>PowerPoint Presentation</vt:lpstr>
      <vt:lpstr>PowerPoint Presentation</vt:lpstr>
      <vt:lpstr>PowerPoint Presentation</vt:lpstr>
      <vt:lpstr>PowerPoint Presentation</vt:lpstr>
      <vt:lpstr>Concatonating DataFrames(2013-2021)</vt:lpstr>
      <vt:lpstr>Result_df DataFrame (Cleaned and imputed data)</vt:lpstr>
      <vt:lpstr>Exploratory Data Analysis</vt:lpstr>
      <vt:lpstr>PowerPoint Presentation</vt:lpstr>
      <vt:lpstr>PowerPoint Presentation</vt:lpstr>
      <vt:lpstr>Year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Regression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Residual Plot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PDAS (CA2) Data Analysis</dc:title>
  <dc:creator>yk Loh</dc:creator>
  <cp:lastModifiedBy>yk Loh</cp:lastModifiedBy>
  <cp:revision>2</cp:revision>
  <dcterms:created xsi:type="dcterms:W3CDTF">2024-02-05T14:38:19Z</dcterms:created>
  <dcterms:modified xsi:type="dcterms:W3CDTF">2024-02-06T09:24:44Z</dcterms:modified>
</cp:coreProperties>
</file>